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4" d="100"/>
          <a:sy n="124" d="100"/>
        </p:scale>
        <p:origin x="-1980" y="-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205596-D39C-447F-8CBC-61835B2E4E7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CE6621B-D408-4A1C-9827-D18B3E47DDB0}">
      <dgm:prSet phldrT="[Tekst]"/>
      <dgm:spPr/>
      <dgm:t>
        <a:bodyPr/>
        <a:lstStyle/>
        <a:p>
          <a:r>
            <a:rPr lang="nl-NL" dirty="0"/>
            <a:t>Oefenopdracht</a:t>
          </a:r>
        </a:p>
      </dgm:t>
    </dgm:pt>
    <dgm:pt modelId="{98F49763-26C0-4322-8380-ED10B62553F4}" type="parTrans" cxnId="{271D71CF-0DFC-405D-8A2D-5B8B5222F684}">
      <dgm:prSet/>
      <dgm:spPr/>
      <dgm:t>
        <a:bodyPr/>
        <a:lstStyle/>
        <a:p>
          <a:endParaRPr lang="nl-NL"/>
        </a:p>
      </dgm:t>
    </dgm:pt>
    <dgm:pt modelId="{5839CA2B-7ECB-4252-8132-5F449735C81D}" type="sibTrans" cxnId="{271D71CF-0DFC-405D-8A2D-5B8B5222F684}">
      <dgm:prSet/>
      <dgm:spPr/>
      <dgm:t>
        <a:bodyPr/>
        <a:lstStyle/>
        <a:p>
          <a:endParaRPr lang="nl-NL"/>
        </a:p>
      </dgm:t>
    </dgm:pt>
    <dgm:pt modelId="{9D84C634-C604-4EA9-8EC7-6B37E0E78CC8}">
      <dgm:prSet phldrT="[Tekst]"/>
      <dgm:spPr/>
      <dgm:t>
        <a:bodyPr/>
        <a:lstStyle/>
        <a:p>
          <a:r>
            <a:rPr lang="nl-NL" dirty="0"/>
            <a:t>Stap 1 &amp; 2</a:t>
          </a:r>
        </a:p>
      </dgm:t>
    </dgm:pt>
    <dgm:pt modelId="{7E4988E1-A44F-4C9B-AF74-6AAC7D61B310}" type="parTrans" cxnId="{41E02230-7EEE-4246-9541-D21A10AEBEC6}">
      <dgm:prSet/>
      <dgm:spPr/>
      <dgm:t>
        <a:bodyPr/>
        <a:lstStyle/>
        <a:p>
          <a:endParaRPr lang="nl-NL"/>
        </a:p>
      </dgm:t>
    </dgm:pt>
    <dgm:pt modelId="{E395E1FF-0F8F-44D8-95DC-2FE8B57EB9B6}" type="sibTrans" cxnId="{41E02230-7EEE-4246-9541-D21A10AEBEC6}">
      <dgm:prSet/>
      <dgm:spPr/>
      <dgm:t>
        <a:bodyPr/>
        <a:lstStyle/>
        <a:p>
          <a:endParaRPr lang="nl-NL"/>
        </a:p>
      </dgm:t>
    </dgm:pt>
    <dgm:pt modelId="{4D05D5C5-0589-4AE8-8212-931ED16C8B6A}">
      <dgm:prSet phldrT="[Tekst]"/>
      <dgm:spPr/>
      <dgm:t>
        <a:bodyPr/>
        <a:lstStyle/>
        <a:p>
          <a:r>
            <a:rPr lang="nl-NL" dirty="0"/>
            <a:t>Stap 3 &amp; 4</a:t>
          </a:r>
        </a:p>
        <a:p>
          <a:r>
            <a:rPr lang="nl-NL" dirty="0"/>
            <a:t>Uitvoeren </a:t>
          </a:r>
        </a:p>
        <a:p>
          <a:r>
            <a:rPr lang="nl-NL" dirty="0"/>
            <a:t>Controleren</a:t>
          </a:r>
        </a:p>
        <a:p>
          <a:r>
            <a:rPr lang="nl-NL" dirty="0"/>
            <a:t> (check 1&amp;2)</a:t>
          </a:r>
        </a:p>
      </dgm:t>
    </dgm:pt>
    <dgm:pt modelId="{F61F7E15-437D-4F21-B15C-C75F9BD73A1C}" type="parTrans" cxnId="{40641114-8A76-441D-B1F7-7AF20E1F812D}">
      <dgm:prSet/>
      <dgm:spPr/>
      <dgm:t>
        <a:bodyPr/>
        <a:lstStyle/>
        <a:p>
          <a:endParaRPr lang="nl-NL"/>
        </a:p>
      </dgm:t>
    </dgm:pt>
    <dgm:pt modelId="{73B56618-7704-40B9-B42D-38BFB683CAFA}" type="sibTrans" cxnId="{40641114-8A76-441D-B1F7-7AF20E1F812D}">
      <dgm:prSet/>
      <dgm:spPr/>
      <dgm:t>
        <a:bodyPr/>
        <a:lstStyle/>
        <a:p>
          <a:endParaRPr lang="nl-NL"/>
        </a:p>
      </dgm:t>
    </dgm:pt>
    <dgm:pt modelId="{F2FFBDAA-3471-4BE2-A4F4-C0EB3BBCE844}">
      <dgm:prSet phldrT="[Tekst]"/>
      <dgm:spPr/>
      <dgm:t>
        <a:bodyPr/>
        <a:lstStyle/>
        <a:p>
          <a:r>
            <a:rPr lang="nl-NL" dirty="0"/>
            <a:t>Bewijzen</a:t>
          </a:r>
        </a:p>
        <a:p>
          <a:r>
            <a:rPr lang="nl-NL" dirty="0"/>
            <a:t>(Bronnen verwerken en verantwoorden criteria) </a:t>
          </a:r>
        </a:p>
        <a:p>
          <a:r>
            <a:rPr lang="nl-NL" dirty="0"/>
            <a:t>Check 1 &amp; 2</a:t>
          </a:r>
        </a:p>
      </dgm:t>
    </dgm:pt>
    <dgm:pt modelId="{6768F551-C65E-4E02-88D2-52575DA7393F}" type="parTrans" cxnId="{108B0F78-90F6-4827-B480-94A9062A93DA}">
      <dgm:prSet/>
      <dgm:spPr/>
      <dgm:t>
        <a:bodyPr/>
        <a:lstStyle/>
        <a:p>
          <a:endParaRPr lang="nl-NL"/>
        </a:p>
      </dgm:t>
    </dgm:pt>
    <dgm:pt modelId="{7551AB79-9ACA-47B6-958E-9913E42637EB}" type="sibTrans" cxnId="{108B0F78-90F6-4827-B480-94A9062A93DA}">
      <dgm:prSet/>
      <dgm:spPr/>
      <dgm:t>
        <a:bodyPr/>
        <a:lstStyle/>
        <a:p>
          <a:endParaRPr lang="nl-NL"/>
        </a:p>
      </dgm:t>
    </dgm:pt>
    <dgm:pt modelId="{26C03FAB-0DF6-425C-88F6-A34D4E09C3E2}">
      <dgm:prSet phldrT="[Tekst]"/>
      <dgm:spPr/>
      <dgm:t>
        <a:bodyPr/>
        <a:lstStyle/>
        <a:p>
          <a:r>
            <a:rPr lang="nl-NL" dirty="0"/>
            <a:t>Stap 5</a:t>
          </a:r>
        </a:p>
        <a:p>
          <a:r>
            <a:rPr lang="nl-NL" dirty="0"/>
            <a:t>Reflectie </a:t>
          </a:r>
        </a:p>
        <a:p>
          <a:r>
            <a:rPr lang="nl-NL" dirty="0"/>
            <a:t>K/V &amp; Leervragen verantwoorden</a:t>
          </a:r>
        </a:p>
        <a:p>
          <a:r>
            <a:rPr lang="nl-NL" dirty="0"/>
            <a:t>&amp; Feedback (criteria)</a:t>
          </a:r>
        </a:p>
        <a:p>
          <a:r>
            <a:rPr lang="nl-NL" dirty="0"/>
            <a:t>Check 1 &amp; 2</a:t>
          </a:r>
        </a:p>
      </dgm:t>
    </dgm:pt>
    <dgm:pt modelId="{8054FE56-644A-4B21-820B-9E7EED1BC606}" type="parTrans" cxnId="{4195AC69-E685-4352-8107-51023DBE81FA}">
      <dgm:prSet/>
      <dgm:spPr/>
      <dgm:t>
        <a:bodyPr/>
        <a:lstStyle/>
        <a:p>
          <a:endParaRPr lang="nl-NL"/>
        </a:p>
      </dgm:t>
    </dgm:pt>
    <dgm:pt modelId="{12775A7E-50A0-4A41-8C04-A99697C0E35A}" type="sibTrans" cxnId="{4195AC69-E685-4352-8107-51023DBE81FA}">
      <dgm:prSet/>
      <dgm:spPr/>
      <dgm:t>
        <a:bodyPr/>
        <a:lstStyle/>
        <a:p>
          <a:endParaRPr lang="nl-NL"/>
        </a:p>
      </dgm:t>
    </dgm:pt>
    <dgm:pt modelId="{1A14D380-670D-4B8A-9687-DB7E4CC51440}" type="pres">
      <dgm:prSet presAssocID="{E6205596-D39C-447F-8CBC-61835B2E4E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AD7722-B947-46DC-AA9B-1632FCBC70D7}" type="pres">
      <dgm:prSet presAssocID="{9CE6621B-D408-4A1C-9827-D18B3E47DDB0}" presName="centerShape" presStyleLbl="node0" presStyleIdx="0" presStyleCnt="1"/>
      <dgm:spPr/>
    </dgm:pt>
    <dgm:pt modelId="{80735567-72A1-4213-A835-AD02238ECBE1}" type="pres">
      <dgm:prSet presAssocID="{9D84C634-C604-4EA9-8EC7-6B37E0E78CC8}" presName="node" presStyleLbl="node1" presStyleIdx="0" presStyleCnt="4">
        <dgm:presLayoutVars>
          <dgm:bulletEnabled val="1"/>
        </dgm:presLayoutVars>
      </dgm:prSet>
      <dgm:spPr/>
    </dgm:pt>
    <dgm:pt modelId="{A1CDBF91-933D-44EE-B71A-0759B7E64ADD}" type="pres">
      <dgm:prSet presAssocID="{9D84C634-C604-4EA9-8EC7-6B37E0E78CC8}" presName="dummy" presStyleCnt="0"/>
      <dgm:spPr/>
    </dgm:pt>
    <dgm:pt modelId="{F5C4387E-6CEA-41E6-808F-082CB06DB83D}" type="pres">
      <dgm:prSet presAssocID="{E395E1FF-0F8F-44D8-95DC-2FE8B57EB9B6}" presName="sibTrans" presStyleLbl="sibTrans2D1" presStyleIdx="0" presStyleCnt="4"/>
      <dgm:spPr/>
    </dgm:pt>
    <dgm:pt modelId="{C1A4A809-E37E-48A3-A45F-660DD092CB29}" type="pres">
      <dgm:prSet presAssocID="{4D05D5C5-0589-4AE8-8212-931ED16C8B6A}" presName="node" presStyleLbl="node1" presStyleIdx="1" presStyleCnt="4">
        <dgm:presLayoutVars>
          <dgm:bulletEnabled val="1"/>
        </dgm:presLayoutVars>
      </dgm:prSet>
      <dgm:spPr/>
    </dgm:pt>
    <dgm:pt modelId="{483C03F7-6926-4139-B730-51020E7AFB6D}" type="pres">
      <dgm:prSet presAssocID="{4D05D5C5-0589-4AE8-8212-931ED16C8B6A}" presName="dummy" presStyleCnt="0"/>
      <dgm:spPr/>
    </dgm:pt>
    <dgm:pt modelId="{68B41CB0-789B-46D9-8492-A1102951A691}" type="pres">
      <dgm:prSet presAssocID="{73B56618-7704-40B9-B42D-38BFB683CAFA}" presName="sibTrans" presStyleLbl="sibTrans2D1" presStyleIdx="1" presStyleCnt="4"/>
      <dgm:spPr/>
    </dgm:pt>
    <dgm:pt modelId="{D0E73062-806E-4790-BDEA-EDBAD89BA599}" type="pres">
      <dgm:prSet presAssocID="{F2FFBDAA-3471-4BE2-A4F4-C0EB3BBCE844}" presName="node" presStyleLbl="node1" presStyleIdx="2" presStyleCnt="4" custScaleX="131139">
        <dgm:presLayoutVars>
          <dgm:bulletEnabled val="1"/>
        </dgm:presLayoutVars>
      </dgm:prSet>
      <dgm:spPr/>
    </dgm:pt>
    <dgm:pt modelId="{466F86AA-88E2-4499-BE33-D13D295B3662}" type="pres">
      <dgm:prSet presAssocID="{F2FFBDAA-3471-4BE2-A4F4-C0EB3BBCE844}" presName="dummy" presStyleCnt="0"/>
      <dgm:spPr/>
    </dgm:pt>
    <dgm:pt modelId="{18DD618E-F070-4A08-9B61-FC06BDC3B35A}" type="pres">
      <dgm:prSet presAssocID="{7551AB79-9ACA-47B6-958E-9913E42637EB}" presName="sibTrans" presStyleLbl="sibTrans2D1" presStyleIdx="2" presStyleCnt="4"/>
      <dgm:spPr/>
    </dgm:pt>
    <dgm:pt modelId="{8830C75F-A56D-4D2E-818A-62253D91639A}" type="pres">
      <dgm:prSet presAssocID="{26C03FAB-0DF6-425C-88F6-A34D4E09C3E2}" presName="node" presStyleLbl="node1" presStyleIdx="3" presStyleCnt="4" custScaleX="150073" custScaleY="127331">
        <dgm:presLayoutVars>
          <dgm:bulletEnabled val="1"/>
        </dgm:presLayoutVars>
      </dgm:prSet>
      <dgm:spPr/>
    </dgm:pt>
    <dgm:pt modelId="{0E404CCB-3846-42E0-94F5-13834761DBE2}" type="pres">
      <dgm:prSet presAssocID="{26C03FAB-0DF6-425C-88F6-A34D4E09C3E2}" presName="dummy" presStyleCnt="0"/>
      <dgm:spPr/>
    </dgm:pt>
    <dgm:pt modelId="{DF7FED34-D8AD-4517-976D-D43C8885DCA7}" type="pres">
      <dgm:prSet presAssocID="{12775A7E-50A0-4A41-8C04-A99697C0E35A}" presName="sibTrans" presStyleLbl="sibTrans2D1" presStyleIdx="3" presStyleCnt="4"/>
      <dgm:spPr/>
    </dgm:pt>
  </dgm:ptLst>
  <dgm:cxnLst>
    <dgm:cxn modelId="{40641114-8A76-441D-B1F7-7AF20E1F812D}" srcId="{9CE6621B-D408-4A1C-9827-D18B3E47DDB0}" destId="{4D05D5C5-0589-4AE8-8212-931ED16C8B6A}" srcOrd="1" destOrd="0" parTransId="{F61F7E15-437D-4F21-B15C-C75F9BD73A1C}" sibTransId="{73B56618-7704-40B9-B42D-38BFB683CAFA}"/>
    <dgm:cxn modelId="{0647FE14-733C-40A4-9F90-74D22E36A0E3}" type="presOf" srcId="{12775A7E-50A0-4A41-8C04-A99697C0E35A}" destId="{DF7FED34-D8AD-4517-976D-D43C8885DCA7}" srcOrd="0" destOrd="0" presId="urn:microsoft.com/office/officeart/2005/8/layout/radial6"/>
    <dgm:cxn modelId="{80D00715-5E63-4D52-BC4E-350DB045F8A3}" type="presOf" srcId="{9D84C634-C604-4EA9-8EC7-6B37E0E78CC8}" destId="{80735567-72A1-4213-A835-AD02238ECBE1}" srcOrd="0" destOrd="0" presId="urn:microsoft.com/office/officeart/2005/8/layout/radial6"/>
    <dgm:cxn modelId="{5A24BC2B-57E2-43F9-8B0C-6FC9F778E678}" type="presOf" srcId="{9CE6621B-D408-4A1C-9827-D18B3E47DDB0}" destId="{44AD7722-B947-46DC-AA9B-1632FCBC70D7}" srcOrd="0" destOrd="0" presId="urn:microsoft.com/office/officeart/2005/8/layout/radial6"/>
    <dgm:cxn modelId="{41E02230-7EEE-4246-9541-D21A10AEBEC6}" srcId="{9CE6621B-D408-4A1C-9827-D18B3E47DDB0}" destId="{9D84C634-C604-4EA9-8EC7-6B37E0E78CC8}" srcOrd="0" destOrd="0" parTransId="{7E4988E1-A44F-4C9B-AF74-6AAC7D61B310}" sibTransId="{E395E1FF-0F8F-44D8-95DC-2FE8B57EB9B6}"/>
    <dgm:cxn modelId="{16D5A13E-47DC-4139-973A-975201638199}" type="presOf" srcId="{E395E1FF-0F8F-44D8-95DC-2FE8B57EB9B6}" destId="{F5C4387E-6CEA-41E6-808F-082CB06DB83D}" srcOrd="0" destOrd="0" presId="urn:microsoft.com/office/officeart/2005/8/layout/radial6"/>
    <dgm:cxn modelId="{4195AC69-E685-4352-8107-51023DBE81FA}" srcId="{9CE6621B-D408-4A1C-9827-D18B3E47DDB0}" destId="{26C03FAB-0DF6-425C-88F6-A34D4E09C3E2}" srcOrd="3" destOrd="0" parTransId="{8054FE56-644A-4B21-820B-9E7EED1BC606}" sibTransId="{12775A7E-50A0-4A41-8C04-A99697C0E35A}"/>
    <dgm:cxn modelId="{3C47BC52-38B2-457A-893F-4E8899B3D427}" type="presOf" srcId="{73B56618-7704-40B9-B42D-38BFB683CAFA}" destId="{68B41CB0-789B-46D9-8492-A1102951A691}" srcOrd="0" destOrd="0" presId="urn:microsoft.com/office/officeart/2005/8/layout/radial6"/>
    <dgm:cxn modelId="{108B0F78-90F6-4827-B480-94A9062A93DA}" srcId="{9CE6621B-D408-4A1C-9827-D18B3E47DDB0}" destId="{F2FFBDAA-3471-4BE2-A4F4-C0EB3BBCE844}" srcOrd="2" destOrd="0" parTransId="{6768F551-C65E-4E02-88D2-52575DA7393F}" sibTransId="{7551AB79-9ACA-47B6-958E-9913E42637EB}"/>
    <dgm:cxn modelId="{E479D778-88A3-464F-8C25-7BF449DD6309}" type="presOf" srcId="{7551AB79-9ACA-47B6-958E-9913E42637EB}" destId="{18DD618E-F070-4A08-9B61-FC06BDC3B35A}" srcOrd="0" destOrd="0" presId="urn:microsoft.com/office/officeart/2005/8/layout/radial6"/>
    <dgm:cxn modelId="{12FD988D-4A8C-45F9-8CCD-D2F2CDBC4BF6}" type="presOf" srcId="{E6205596-D39C-447F-8CBC-61835B2E4E76}" destId="{1A14D380-670D-4B8A-9687-DB7E4CC51440}" srcOrd="0" destOrd="0" presId="urn:microsoft.com/office/officeart/2005/8/layout/radial6"/>
    <dgm:cxn modelId="{2F2EA78D-08EA-4EA3-8EA7-9D2B99D56711}" type="presOf" srcId="{4D05D5C5-0589-4AE8-8212-931ED16C8B6A}" destId="{C1A4A809-E37E-48A3-A45F-660DD092CB29}" srcOrd="0" destOrd="0" presId="urn:microsoft.com/office/officeart/2005/8/layout/radial6"/>
    <dgm:cxn modelId="{A6DA77BF-D852-4F83-9C81-6ECE842E9D0D}" type="presOf" srcId="{26C03FAB-0DF6-425C-88F6-A34D4E09C3E2}" destId="{8830C75F-A56D-4D2E-818A-62253D91639A}" srcOrd="0" destOrd="0" presId="urn:microsoft.com/office/officeart/2005/8/layout/radial6"/>
    <dgm:cxn modelId="{271D71CF-0DFC-405D-8A2D-5B8B5222F684}" srcId="{E6205596-D39C-447F-8CBC-61835B2E4E76}" destId="{9CE6621B-D408-4A1C-9827-D18B3E47DDB0}" srcOrd="0" destOrd="0" parTransId="{98F49763-26C0-4322-8380-ED10B62553F4}" sibTransId="{5839CA2B-7ECB-4252-8132-5F449735C81D}"/>
    <dgm:cxn modelId="{6E9BB4E1-6EE7-4FCD-B294-6085A61A5322}" type="presOf" srcId="{F2FFBDAA-3471-4BE2-A4F4-C0EB3BBCE844}" destId="{D0E73062-806E-4790-BDEA-EDBAD89BA599}" srcOrd="0" destOrd="0" presId="urn:microsoft.com/office/officeart/2005/8/layout/radial6"/>
    <dgm:cxn modelId="{8AA14BC4-FCD2-4662-AC84-39F43F78D641}" type="presParOf" srcId="{1A14D380-670D-4B8A-9687-DB7E4CC51440}" destId="{44AD7722-B947-46DC-AA9B-1632FCBC70D7}" srcOrd="0" destOrd="0" presId="urn:microsoft.com/office/officeart/2005/8/layout/radial6"/>
    <dgm:cxn modelId="{74C7DFD0-D59B-4C9C-8B1B-0B2E1E04F361}" type="presParOf" srcId="{1A14D380-670D-4B8A-9687-DB7E4CC51440}" destId="{80735567-72A1-4213-A835-AD02238ECBE1}" srcOrd="1" destOrd="0" presId="urn:microsoft.com/office/officeart/2005/8/layout/radial6"/>
    <dgm:cxn modelId="{A0598F49-38BB-4F60-A9F5-1C20419F41A7}" type="presParOf" srcId="{1A14D380-670D-4B8A-9687-DB7E4CC51440}" destId="{A1CDBF91-933D-44EE-B71A-0759B7E64ADD}" srcOrd="2" destOrd="0" presId="urn:microsoft.com/office/officeart/2005/8/layout/radial6"/>
    <dgm:cxn modelId="{E119911F-842B-4350-B6A0-B9F1106CF46B}" type="presParOf" srcId="{1A14D380-670D-4B8A-9687-DB7E4CC51440}" destId="{F5C4387E-6CEA-41E6-808F-082CB06DB83D}" srcOrd="3" destOrd="0" presId="urn:microsoft.com/office/officeart/2005/8/layout/radial6"/>
    <dgm:cxn modelId="{7B2CD2FC-F707-43EE-8205-991E375DE2D4}" type="presParOf" srcId="{1A14D380-670D-4B8A-9687-DB7E4CC51440}" destId="{C1A4A809-E37E-48A3-A45F-660DD092CB29}" srcOrd="4" destOrd="0" presId="urn:microsoft.com/office/officeart/2005/8/layout/radial6"/>
    <dgm:cxn modelId="{1AC72D61-259D-46EC-A799-752C5FA19151}" type="presParOf" srcId="{1A14D380-670D-4B8A-9687-DB7E4CC51440}" destId="{483C03F7-6926-4139-B730-51020E7AFB6D}" srcOrd="5" destOrd="0" presId="urn:microsoft.com/office/officeart/2005/8/layout/radial6"/>
    <dgm:cxn modelId="{26EAD212-DA50-47AE-AC87-101112314DD1}" type="presParOf" srcId="{1A14D380-670D-4B8A-9687-DB7E4CC51440}" destId="{68B41CB0-789B-46D9-8492-A1102951A691}" srcOrd="6" destOrd="0" presId="urn:microsoft.com/office/officeart/2005/8/layout/radial6"/>
    <dgm:cxn modelId="{9BC074FA-4B64-4E98-84D9-AD173E664890}" type="presParOf" srcId="{1A14D380-670D-4B8A-9687-DB7E4CC51440}" destId="{D0E73062-806E-4790-BDEA-EDBAD89BA599}" srcOrd="7" destOrd="0" presId="urn:microsoft.com/office/officeart/2005/8/layout/radial6"/>
    <dgm:cxn modelId="{797AB2C1-8430-4AD3-A3B3-F949BFFB5A20}" type="presParOf" srcId="{1A14D380-670D-4B8A-9687-DB7E4CC51440}" destId="{466F86AA-88E2-4499-BE33-D13D295B3662}" srcOrd="8" destOrd="0" presId="urn:microsoft.com/office/officeart/2005/8/layout/radial6"/>
    <dgm:cxn modelId="{DBA3EF04-22F5-4E75-84B1-5B8838C78A9D}" type="presParOf" srcId="{1A14D380-670D-4B8A-9687-DB7E4CC51440}" destId="{18DD618E-F070-4A08-9B61-FC06BDC3B35A}" srcOrd="9" destOrd="0" presId="urn:microsoft.com/office/officeart/2005/8/layout/radial6"/>
    <dgm:cxn modelId="{41C4D692-2031-4F47-822B-70C48704C6DC}" type="presParOf" srcId="{1A14D380-670D-4B8A-9687-DB7E4CC51440}" destId="{8830C75F-A56D-4D2E-818A-62253D91639A}" srcOrd="10" destOrd="0" presId="urn:microsoft.com/office/officeart/2005/8/layout/radial6"/>
    <dgm:cxn modelId="{192BB6C0-8FA2-4503-B548-0A34A703C97B}" type="presParOf" srcId="{1A14D380-670D-4B8A-9687-DB7E4CC51440}" destId="{0E404CCB-3846-42E0-94F5-13834761DBE2}" srcOrd="11" destOrd="0" presId="urn:microsoft.com/office/officeart/2005/8/layout/radial6"/>
    <dgm:cxn modelId="{ED2DC029-3895-4249-82D4-57E1C907BD9F}" type="presParOf" srcId="{1A14D380-670D-4B8A-9687-DB7E4CC51440}" destId="{DF7FED34-D8AD-4517-976D-D43C8885DCA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205596-D39C-447F-8CBC-61835B2E4E7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CE6621B-D408-4A1C-9827-D18B3E47DDB0}">
      <dgm:prSet phldrT="[Tekst]"/>
      <dgm:spPr/>
      <dgm:t>
        <a:bodyPr/>
        <a:lstStyle/>
        <a:p>
          <a:r>
            <a:rPr lang="nl-NL" dirty="0"/>
            <a:t>Examen</a:t>
          </a:r>
        </a:p>
      </dgm:t>
    </dgm:pt>
    <dgm:pt modelId="{98F49763-26C0-4322-8380-ED10B62553F4}" type="parTrans" cxnId="{271D71CF-0DFC-405D-8A2D-5B8B5222F684}">
      <dgm:prSet/>
      <dgm:spPr/>
      <dgm:t>
        <a:bodyPr/>
        <a:lstStyle/>
        <a:p>
          <a:endParaRPr lang="nl-NL"/>
        </a:p>
      </dgm:t>
    </dgm:pt>
    <dgm:pt modelId="{5839CA2B-7ECB-4252-8132-5F449735C81D}" type="sibTrans" cxnId="{271D71CF-0DFC-405D-8A2D-5B8B5222F684}">
      <dgm:prSet/>
      <dgm:spPr/>
      <dgm:t>
        <a:bodyPr/>
        <a:lstStyle/>
        <a:p>
          <a:endParaRPr lang="nl-NL"/>
        </a:p>
      </dgm:t>
    </dgm:pt>
    <dgm:pt modelId="{9D84C634-C604-4EA9-8EC7-6B37E0E78CC8}">
      <dgm:prSet phldrT="[Tekst]"/>
      <dgm:spPr/>
      <dgm:t>
        <a:bodyPr/>
        <a:lstStyle/>
        <a:p>
          <a:r>
            <a:rPr lang="nl-NL" dirty="0"/>
            <a:t>Opleidingsplan</a:t>
          </a:r>
        </a:p>
        <a:p>
          <a:r>
            <a:rPr lang="nl-NL" dirty="0"/>
            <a:t>Half jaarlijks</a:t>
          </a:r>
        </a:p>
        <a:p>
          <a:r>
            <a:rPr lang="nl-NL" dirty="0"/>
            <a:t>Up </a:t>
          </a:r>
          <a:r>
            <a:rPr lang="nl-NL" dirty="0" err="1"/>
            <a:t>to</a:t>
          </a:r>
          <a:r>
            <a:rPr lang="nl-NL" dirty="0"/>
            <a:t> date</a:t>
          </a:r>
        </a:p>
      </dgm:t>
    </dgm:pt>
    <dgm:pt modelId="{7E4988E1-A44F-4C9B-AF74-6AAC7D61B310}" type="parTrans" cxnId="{41E02230-7EEE-4246-9541-D21A10AEBEC6}">
      <dgm:prSet/>
      <dgm:spPr/>
      <dgm:t>
        <a:bodyPr/>
        <a:lstStyle/>
        <a:p>
          <a:endParaRPr lang="nl-NL"/>
        </a:p>
      </dgm:t>
    </dgm:pt>
    <dgm:pt modelId="{E395E1FF-0F8F-44D8-95DC-2FE8B57EB9B6}" type="sibTrans" cxnId="{41E02230-7EEE-4246-9541-D21A10AEBEC6}">
      <dgm:prSet/>
      <dgm:spPr/>
      <dgm:t>
        <a:bodyPr/>
        <a:lstStyle/>
        <a:p>
          <a:endParaRPr lang="nl-NL"/>
        </a:p>
      </dgm:t>
    </dgm:pt>
    <dgm:pt modelId="{4D05D5C5-0589-4AE8-8212-931ED16C8B6A}">
      <dgm:prSet phldrT="[Tekst]"/>
      <dgm:spPr/>
      <dgm:t>
        <a:bodyPr/>
        <a:lstStyle/>
        <a:p>
          <a:r>
            <a:rPr lang="nl-NL" dirty="0"/>
            <a:t>Examenuitvoering vastgelegd data en beoordeling in opleidingsplan</a:t>
          </a:r>
        </a:p>
      </dgm:t>
    </dgm:pt>
    <dgm:pt modelId="{F61F7E15-437D-4F21-B15C-C75F9BD73A1C}" type="parTrans" cxnId="{40641114-8A76-441D-B1F7-7AF20E1F812D}">
      <dgm:prSet/>
      <dgm:spPr/>
      <dgm:t>
        <a:bodyPr/>
        <a:lstStyle/>
        <a:p>
          <a:endParaRPr lang="nl-NL"/>
        </a:p>
      </dgm:t>
    </dgm:pt>
    <dgm:pt modelId="{73B56618-7704-40B9-B42D-38BFB683CAFA}" type="sibTrans" cxnId="{40641114-8A76-441D-B1F7-7AF20E1F812D}">
      <dgm:prSet/>
      <dgm:spPr/>
      <dgm:t>
        <a:bodyPr/>
        <a:lstStyle/>
        <a:p>
          <a:endParaRPr lang="nl-NL"/>
        </a:p>
      </dgm:t>
    </dgm:pt>
    <dgm:pt modelId="{F2FFBDAA-3471-4BE2-A4F4-C0EB3BBCE844}">
      <dgm:prSet phldrT="[Tekst]"/>
      <dgm:spPr/>
      <dgm:t>
        <a:bodyPr/>
        <a:lstStyle/>
        <a:p>
          <a:r>
            <a:rPr lang="nl-NL" dirty="0"/>
            <a:t>Gedragsbeoordeling: Werkbegeleider </a:t>
          </a:r>
        </a:p>
        <a:p>
          <a:r>
            <a:rPr lang="nl-NL" dirty="0"/>
            <a:t>Bewijsstukken beoordeling: docent</a:t>
          </a:r>
        </a:p>
      </dgm:t>
    </dgm:pt>
    <dgm:pt modelId="{6768F551-C65E-4E02-88D2-52575DA7393F}" type="parTrans" cxnId="{108B0F78-90F6-4827-B480-94A9062A93DA}">
      <dgm:prSet/>
      <dgm:spPr/>
      <dgm:t>
        <a:bodyPr/>
        <a:lstStyle/>
        <a:p>
          <a:endParaRPr lang="nl-NL"/>
        </a:p>
      </dgm:t>
    </dgm:pt>
    <dgm:pt modelId="{7551AB79-9ACA-47B6-958E-9913E42637EB}" type="sibTrans" cxnId="{108B0F78-90F6-4827-B480-94A9062A93DA}">
      <dgm:prSet/>
      <dgm:spPr/>
      <dgm:t>
        <a:bodyPr/>
        <a:lstStyle/>
        <a:p>
          <a:endParaRPr lang="nl-NL"/>
        </a:p>
      </dgm:t>
    </dgm:pt>
    <dgm:pt modelId="{26C03FAB-0DF6-425C-88F6-A34D4E09C3E2}">
      <dgm:prSet phldrT="[Tekst]"/>
      <dgm:spPr/>
      <dgm:t>
        <a:bodyPr/>
        <a:lstStyle/>
        <a:p>
          <a:r>
            <a:rPr lang="nl-NL" dirty="0"/>
            <a:t>Examenbeoordeling</a:t>
          </a:r>
        </a:p>
        <a:p>
          <a:r>
            <a:rPr lang="nl-NL" dirty="0"/>
            <a:t>Score Werkprocessen</a:t>
          </a:r>
        </a:p>
        <a:p>
          <a:endParaRPr lang="nl-NL" dirty="0"/>
        </a:p>
        <a:p>
          <a:r>
            <a:rPr lang="nl-NL" dirty="0"/>
            <a:t>Inleveren examenbureau</a:t>
          </a:r>
        </a:p>
      </dgm:t>
    </dgm:pt>
    <dgm:pt modelId="{8054FE56-644A-4B21-820B-9E7EED1BC606}" type="parTrans" cxnId="{4195AC69-E685-4352-8107-51023DBE81FA}">
      <dgm:prSet/>
      <dgm:spPr/>
      <dgm:t>
        <a:bodyPr/>
        <a:lstStyle/>
        <a:p>
          <a:endParaRPr lang="nl-NL"/>
        </a:p>
      </dgm:t>
    </dgm:pt>
    <dgm:pt modelId="{12775A7E-50A0-4A41-8C04-A99697C0E35A}" type="sibTrans" cxnId="{4195AC69-E685-4352-8107-51023DBE81FA}">
      <dgm:prSet/>
      <dgm:spPr/>
      <dgm:t>
        <a:bodyPr/>
        <a:lstStyle/>
        <a:p>
          <a:endParaRPr lang="nl-NL"/>
        </a:p>
      </dgm:t>
    </dgm:pt>
    <dgm:pt modelId="{1A14D380-670D-4B8A-9687-DB7E4CC51440}" type="pres">
      <dgm:prSet presAssocID="{E6205596-D39C-447F-8CBC-61835B2E4E7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4AD7722-B947-46DC-AA9B-1632FCBC70D7}" type="pres">
      <dgm:prSet presAssocID="{9CE6621B-D408-4A1C-9827-D18B3E47DDB0}" presName="centerShape" presStyleLbl="node0" presStyleIdx="0" presStyleCnt="1" custLinFactNeighborY="-315"/>
      <dgm:spPr/>
    </dgm:pt>
    <dgm:pt modelId="{80735567-72A1-4213-A835-AD02238ECBE1}" type="pres">
      <dgm:prSet presAssocID="{9D84C634-C604-4EA9-8EC7-6B37E0E78CC8}" presName="node" presStyleLbl="node1" presStyleIdx="0" presStyleCnt="4" custRadScaleRad="100648" custRadScaleInc="-3590">
        <dgm:presLayoutVars>
          <dgm:bulletEnabled val="1"/>
        </dgm:presLayoutVars>
      </dgm:prSet>
      <dgm:spPr/>
    </dgm:pt>
    <dgm:pt modelId="{A1CDBF91-933D-44EE-B71A-0759B7E64ADD}" type="pres">
      <dgm:prSet presAssocID="{9D84C634-C604-4EA9-8EC7-6B37E0E78CC8}" presName="dummy" presStyleCnt="0"/>
      <dgm:spPr/>
    </dgm:pt>
    <dgm:pt modelId="{F5C4387E-6CEA-41E6-808F-082CB06DB83D}" type="pres">
      <dgm:prSet presAssocID="{E395E1FF-0F8F-44D8-95DC-2FE8B57EB9B6}" presName="sibTrans" presStyleLbl="sibTrans2D1" presStyleIdx="0" presStyleCnt="4"/>
      <dgm:spPr/>
    </dgm:pt>
    <dgm:pt modelId="{C1A4A809-E37E-48A3-A45F-660DD092CB29}" type="pres">
      <dgm:prSet presAssocID="{4D05D5C5-0589-4AE8-8212-931ED16C8B6A}" presName="node" presStyleLbl="node1" presStyleIdx="1" presStyleCnt="4" custScaleX="146316" custScaleY="164364">
        <dgm:presLayoutVars>
          <dgm:bulletEnabled val="1"/>
        </dgm:presLayoutVars>
      </dgm:prSet>
      <dgm:spPr/>
    </dgm:pt>
    <dgm:pt modelId="{483C03F7-6926-4139-B730-51020E7AFB6D}" type="pres">
      <dgm:prSet presAssocID="{4D05D5C5-0589-4AE8-8212-931ED16C8B6A}" presName="dummy" presStyleCnt="0"/>
      <dgm:spPr/>
    </dgm:pt>
    <dgm:pt modelId="{68B41CB0-789B-46D9-8492-A1102951A691}" type="pres">
      <dgm:prSet presAssocID="{73B56618-7704-40B9-B42D-38BFB683CAFA}" presName="sibTrans" presStyleLbl="sibTrans2D1" presStyleIdx="1" presStyleCnt="4"/>
      <dgm:spPr/>
    </dgm:pt>
    <dgm:pt modelId="{D0E73062-806E-4790-BDEA-EDBAD89BA599}" type="pres">
      <dgm:prSet presAssocID="{F2FFBDAA-3471-4BE2-A4F4-C0EB3BBCE844}" presName="node" presStyleLbl="node1" presStyleIdx="2" presStyleCnt="4" custScaleX="131139">
        <dgm:presLayoutVars>
          <dgm:bulletEnabled val="1"/>
        </dgm:presLayoutVars>
      </dgm:prSet>
      <dgm:spPr/>
    </dgm:pt>
    <dgm:pt modelId="{466F86AA-88E2-4499-BE33-D13D295B3662}" type="pres">
      <dgm:prSet presAssocID="{F2FFBDAA-3471-4BE2-A4F4-C0EB3BBCE844}" presName="dummy" presStyleCnt="0"/>
      <dgm:spPr/>
    </dgm:pt>
    <dgm:pt modelId="{18DD618E-F070-4A08-9B61-FC06BDC3B35A}" type="pres">
      <dgm:prSet presAssocID="{7551AB79-9ACA-47B6-958E-9913E42637EB}" presName="sibTrans" presStyleLbl="sibTrans2D1" presStyleIdx="2" presStyleCnt="4"/>
      <dgm:spPr/>
    </dgm:pt>
    <dgm:pt modelId="{8830C75F-A56D-4D2E-818A-62253D91639A}" type="pres">
      <dgm:prSet presAssocID="{26C03FAB-0DF6-425C-88F6-A34D4E09C3E2}" presName="node" presStyleLbl="node1" presStyleIdx="3" presStyleCnt="4" custScaleX="150073" custScaleY="127331">
        <dgm:presLayoutVars>
          <dgm:bulletEnabled val="1"/>
        </dgm:presLayoutVars>
      </dgm:prSet>
      <dgm:spPr/>
    </dgm:pt>
    <dgm:pt modelId="{0E404CCB-3846-42E0-94F5-13834761DBE2}" type="pres">
      <dgm:prSet presAssocID="{26C03FAB-0DF6-425C-88F6-A34D4E09C3E2}" presName="dummy" presStyleCnt="0"/>
      <dgm:spPr/>
    </dgm:pt>
    <dgm:pt modelId="{DF7FED34-D8AD-4517-976D-D43C8885DCA7}" type="pres">
      <dgm:prSet presAssocID="{12775A7E-50A0-4A41-8C04-A99697C0E35A}" presName="sibTrans" presStyleLbl="sibTrans2D1" presStyleIdx="3" presStyleCnt="4"/>
      <dgm:spPr/>
    </dgm:pt>
  </dgm:ptLst>
  <dgm:cxnLst>
    <dgm:cxn modelId="{40641114-8A76-441D-B1F7-7AF20E1F812D}" srcId="{9CE6621B-D408-4A1C-9827-D18B3E47DDB0}" destId="{4D05D5C5-0589-4AE8-8212-931ED16C8B6A}" srcOrd="1" destOrd="0" parTransId="{F61F7E15-437D-4F21-B15C-C75F9BD73A1C}" sibTransId="{73B56618-7704-40B9-B42D-38BFB683CAFA}"/>
    <dgm:cxn modelId="{0647FE14-733C-40A4-9F90-74D22E36A0E3}" type="presOf" srcId="{12775A7E-50A0-4A41-8C04-A99697C0E35A}" destId="{DF7FED34-D8AD-4517-976D-D43C8885DCA7}" srcOrd="0" destOrd="0" presId="urn:microsoft.com/office/officeart/2005/8/layout/radial6"/>
    <dgm:cxn modelId="{80D00715-5E63-4D52-BC4E-350DB045F8A3}" type="presOf" srcId="{9D84C634-C604-4EA9-8EC7-6B37E0E78CC8}" destId="{80735567-72A1-4213-A835-AD02238ECBE1}" srcOrd="0" destOrd="0" presId="urn:microsoft.com/office/officeart/2005/8/layout/radial6"/>
    <dgm:cxn modelId="{5A24BC2B-57E2-43F9-8B0C-6FC9F778E678}" type="presOf" srcId="{9CE6621B-D408-4A1C-9827-D18B3E47DDB0}" destId="{44AD7722-B947-46DC-AA9B-1632FCBC70D7}" srcOrd="0" destOrd="0" presId="urn:microsoft.com/office/officeart/2005/8/layout/radial6"/>
    <dgm:cxn modelId="{41E02230-7EEE-4246-9541-D21A10AEBEC6}" srcId="{9CE6621B-D408-4A1C-9827-D18B3E47DDB0}" destId="{9D84C634-C604-4EA9-8EC7-6B37E0E78CC8}" srcOrd="0" destOrd="0" parTransId="{7E4988E1-A44F-4C9B-AF74-6AAC7D61B310}" sibTransId="{E395E1FF-0F8F-44D8-95DC-2FE8B57EB9B6}"/>
    <dgm:cxn modelId="{16D5A13E-47DC-4139-973A-975201638199}" type="presOf" srcId="{E395E1FF-0F8F-44D8-95DC-2FE8B57EB9B6}" destId="{F5C4387E-6CEA-41E6-808F-082CB06DB83D}" srcOrd="0" destOrd="0" presId="urn:microsoft.com/office/officeart/2005/8/layout/radial6"/>
    <dgm:cxn modelId="{4195AC69-E685-4352-8107-51023DBE81FA}" srcId="{9CE6621B-D408-4A1C-9827-D18B3E47DDB0}" destId="{26C03FAB-0DF6-425C-88F6-A34D4E09C3E2}" srcOrd="3" destOrd="0" parTransId="{8054FE56-644A-4B21-820B-9E7EED1BC606}" sibTransId="{12775A7E-50A0-4A41-8C04-A99697C0E35A}"/>
    <dgm:cxn modelId="{3C47BC52-38B2-457A-893F-4E8899B3D427}" type="presOf" srcId="{73B56618-7704-40B9-B42D-38BFB683CAFA}" destId="{68B41CB0-789B-46D9-8492-A1102951A691}" srcOrd="0" destOrd="0" presId="urn:microsoft.com/office/officeart/2005/8/layout/radial6"/>
    <dgm:cxn modelId="{108B0F78-90F6-4827-B480-94A9062A93DA}" srcId="{9CE6621B-D408-4A1C-9827-D18B3E47DDB0}" destId="{F2FFBDAA-3471-4BE2-A4F4-C0EB3BBCE844}" srcOrd="2" destOrd="0" parTransId="{6768F551-C65E-4E02-88D2-52575DA7393F}" sibTransId="{7551AB79-9ACA-47B6-958E-9913E42637EB}"/>
    <dgm:cxn modelId="{E479D778-88A3-464F-8C25-7BF449DD6309}" type="presOf" srcId="{7551AB79-9ACA-47B6-958E-9913E42637EB}" destId="{18DD618E-F070-4A08-9B61-FC06BDC3B35A}" srcOrd="0" destOrd="0" presId="urn:microsoft.com/office/officeart/2005/8/layout/radial6"/>
    <dgm:cxn modelId="{12FD988D-4A8C-45F9-8CCD-D2F2CDBC4BF6}" type="presOf" srcId="{E6205596-D39C-447F-8CBC-61835B2E4E76}" destId="{1A14D380-670D-4B8A-9687-DB7E4CC51440}" srcOrd="0" destOrd="0" presId="urn:microsoft.com/office/officeart/2005/8/layout/radial6"/>
    <dgm:cxn modelId="{2F2EA78D-08EA-4EA3-8EA7-9D2B99D56711}" type="presOf" srcId="{4D05D5C5-0589-4AE8-8212-931ED16C8B6A}" destId="{C1A4A809-E37E-48A3-A45F-660DD092CB29}" srcOrd="0" destOrd="0" presId="urn:microsoft.com/office/officeart/2005/8/layout/radial6"/>
    <dgm:cxn modelId="{A6DA77BF-D852-4F83-9C81-6ECE842E9D0D}" type="presOf" srcId="{26C03FAB-0DF6-425C-88F6-A34D4E09C3E2}" destId="{8830C75F-A56D-4D2E-818A-62253D91639A}" srcOrd="0" destOrd="0" presId="urn:microsoft.com/office/officeart/2005/8/layout/radial6"/>
    <dgm:cxn modelId="{271D71CF-0DFC-405D-8A2D-5B8B5222F684}" srcId="{E6205596-D39C-447F-8CBC-61835B2E4E76}" destId="{9CE6621B-D408-4A1C-9827-D18B3E47DDB0}" srcOrd="0" destOrd="0" parTransId="{98F49763-26C0-4322-8380-ED10B62553F4}" sibTransId="{5839CA2B-7ECB-4252-8132-5F449735C81D}"/>
    <dgm:cxn modelId="{6E9BB4E1-6EE7-4FCD-B294-6085A61A5322}" type="presOf" srcId="{F2FFBDAA-3471-4BE2-A4F4-C0EB3BBCE844}" destId="{D0E73062-806E-4790-BDEA-EDBAD89BA599}" srcOrd="0" destOrd="0" presId="urn:microsoft.com/office/officeart/2005/8/layout/radial6"/>
    <dgm:cxn modelId="{8AA14BC4-FCD2-4662-AC84-39F43F78D641}" type="presParOf" srcId="{1A14D380-670D-4B8A-9687-DB7E4CC51440}" destId="{44AD7722-B947-46DC-AA9B-1632FCBC70D7}" srcOrd="0" destOrd="0" presId="urn:microsoft.com/office/officeart/2005/8/layout/radial6"/>
    <dgm:cxn modelId="{74C7DFD0-D59B-4C9C-8B1B-0B2E1E04F361}" type="presParOf" srcId="{1A14D380-670D-4B8A-9687-DB7E4CC51440}" destId="{80735567-72A1-4213-A835-AD02238ECBE1}" srcOrd="1" destOrd="0" presId="urn:microsoft.com/office/officeart/2005/8/layout/radial6"/>
    <dgm:cxn modelId="{A0598F49-38BB-4F60-A9F5-1C20419F41A7}" type="presParOf" srcId="{1A14D380-670D-4B8A-9687-DB7E4CC51440}" destId="{A1CDBF91-933D-44EE-B71A-0759B7E64ADD}" srcOrd="2" destOrd="0" presId="urn:microsoft.com/office/officeart/2005/8/layout/radial6"/>
    <dgm:cxn modelId="{E119911F-842B-4350-B6A0-B9F1106CF46B}" type="presParOf" srcId="{1A14D380-670D-4B8A-9687-DB7E4CC51440}" destId="{F5C4387E-6CEA-41E6-808F-082CB06DB83D}" srcOrd="3" destOrd="0" presId="urn:microsoft.com/office/officeart/2005/8/layout/radial6"/>
    <dgm:cxn modelId="{7B2CD2FC-F707-43EE-8205-991E375DE2D4}" type="presParOf" srcId="{1A14D380-670D-4B8A-9687-DB7E4CC51440}" destId="{C1A4A809-E37E-48A3-A45F-660DD092CB29}" srcOrd="4" destOrd="0" presId="urn:microsoft.com/office/officeart/2005/8/layout/radial6"/>
    <dgm:cxn modelId="{1AC72D61-259D-46EC-A799-752C5FA19151}" type="presParOf" srcId="{1A14D380-670D-4B8A-9687-DB7E4CC51440}" destId="{483C03F7-6926-4139-B730-51020E7AFB6D}" srcOrd="5" destOrd="0" presId="urn:microsoft.com/office/officeart/2005/8/layout/radial6"/>
    <dgm:cxn modelId="{26EAD212-DA50-47AE-AC87-101112314DD1}" type="presParOf" srcId="{1A14D380-670D-4B8A-9687-DB7E4CC51440}" destId="{68B41CB0-789B-46D9-8492-A1102951A691}" srcOrd="6" destOrd="0" presId="urn:microsoft.com/office/officeart/2005/8/layout/radial6"/>
    <dgm:cxn modelId="{9BC074FA-4B64-4E98-84D9-AD173E664890}" type="presParOf" srcId="{1A14D380-670D-4B8A-9687-DB7E4CC51440}" destId="{D0E73062-806E-4790-BDEA-EDBAD89BA599}" srcOrd="7" destOrd="0" presId="urn:microsoft.com/office/officeart/2005/8/layout/radial6"/>
    <dgm:cxn modelId="{797AB2C1-8430-4AD3-A3B3-F949BFFB5A20}" type="presParOf" srcId="{1A14D380-670D-4B8A-9687-DB7E4CC51440}" destId="{466F86AA-88E2-4499-BE33-D13D295B3662}" srcOrd="8" destOrd="0" presId="urn:microsoft.com/office/officeart/2005/8/layout/radial6"/>
    <dgm:cxn modelId="{DBA3EF04-22F5-4E75-84B1-5B8838C78A9D}" type="presParOf" srcId="{1A14D380-670D-4B8A-9687-DB7E4CC51440}" destId="{18DD618E-F070-4A08-9B61-FC06BDC3B35A}" srcOrd="9" destOrd="0" presId="urn:microsoft.com/office/officeart/2005/8/layout/radial6"/>
    <dgm:cxn modelId="{41C4D692-2031-4F47-822B-70C48704C6DC}" type="presParOf" srcId="{1A14D380-670D-4B8A-9687-DB7E4CC51440}" destId="{8830C75F-A56D-4D2E-818A-62253D91639A}" srcOrd="10" destOrd="0" presId="urn:microsoft.com/office/officeart/2005/8/layout/radial6"/>
    <dgm:cxn modelId="{192BB6C0-8FA2-4503-B548-0A34A703C97B}" type="presParOf" srcId="{1A14D380-670D-4B8A-9687-DB7E4CC51440}" destId="{0E404CCB-3846-42E0-94F5-13834761DBE2}" srcOrd="11" destOrd="0" presId="urn:microsoft.com/office/officeart/2005/8/layout/radial6"/>
    <dgm:cxn modelId="{ED2DC029-3895-4249-82D4-57E1C907BD9F}" type="presParOf" srcId="{1A14D380-670D-4B8A-9687-DB7E4CC51440}" destId="{DF7FED34-D8AD-4517-976D-D43C8885DCA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FED34-D8AD-4517-976D-D43C8885DCA7}">
      <dsp:nvSpPr>
        <dsp:cNvPr id="0" name=""/>
        <dsp:cNvSpPr/>
      </dsp:nvSpPr>
      <dsp:spPr>
        <a:xfrm>
          <a:off x="3228037" y="674015"/>
          <a:ext cx="4498731" cy="4498731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D618E-F070-4A08-9B61-FC06BDC3B35A}">
      <dsp:nvSpPr>
        <dsp:cNvPr id="0" name=""/>
        <dsp:cNvSpPr/>
      </dsp:nvSpPr>
      <dsp:spPr>
        <a:xfrm>
          <a:off x="3228037" y="674015"/>
          <a:ext cx="4498731" cy="4498731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41CB0-789B-46D9-8492-A1102951A691}">
      <dsp:nvSpPr>
        <dsp:cNvPr id="0" name=""/>
        <dsp:cNvSpPr/>
      </dsp:nvSpPr>
      <dsp:spPr>
        <a:xfrm>
          <a:off x="3228037" y="674015"/>
          <a:ext cx="4498731" cy="4498731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4387E-6CEA-41E6-808F-082CB06DB83D}">
      <dsp:nvSpPr>
        <dsp:cNvPr id="0" name=""/>
        <dsp:cNvSpPr/>
      </dsp:nvSpPr>
      <dsp:spPr>
        <a:xfrm>
          <a:off x="3228037" y="674015"/>
          <a:ext cx="4498731" cy="4498731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D7722-B947-46DC-AA9B-1632FCBC70D7}">
      <dsp:nvSpPr>
        <dsp:cNvPr id="0" name=""/>
        <dsp:cNvSpPr/>
      </dsp:nvSpPr>
      <dsp:spPr>
        <a:xfrm>
          <a:off x="4441754" y="1887732"/>
          <a:ext cx="2071296" cy="2071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Oefenopdracht</a:t>
          </a:r>
        </a:p>
      </dsp:txBody>
      <dsp:txXfrm>
        <a:off x="4745088" y="2191066"/>
        <a:ext cx="1464628" cy="1464628"/>
      </dsp:txXfrm>
    </dsp:sp>
    <dsp:sp modelId="{80735567-72A1-4213-A835-AD02238ECBE1}">
      <dsp:nvSpPr>
        <dsp:cNvPr id="0" name=""/>
        <dsp:cNvSpPr/>
      </dsp:nvSpPr>
      <dsp:spPr>
        <a:xfrm>
          <a:off x="4752449" y="1257"/>
          <a:ext cx="1449907" cy="144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1 &amp; 2</a:t>
          </a:r>
        </a:p>
      </dsp:txBody>
      <dsp:txXfrm>
        <a:off x="4964783" y="213591"/>
        <a:ext cx="1025239" cy="1025239"/>
      </dsp:txXfrm>
    </dsp:sp>
    <dsp:sp modelId="{C1A4A809-E37E-48A3-A45F-660DD092CB29}">
      <dsp:nvSpPr>
        <dsp:cNvPr id="0" name=""/>
        <dsp:cNvSpPr/>
      </dsp:nvSpPr>
      <dsp:spPr>
        <a:xfrm>
          <a:off x="6949618" y="2198427"/>
          <a:ext cx="1449907" cy="144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3 &amp; 4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Uitvoeren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Controleren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 (check 1&amp;2)</a:t>
          </a:r>
        </a:p>
      </dsp:txBody>
      <dsp:txXfrm>
        <a:off x="7161952" y="2410761"/>
        <a:ext cx="1025239" cy="1025239"/>
      </dsp:txXfrm>
    </dsp:sp>
    <dsp:sp modelId="{D0E73062-806E-4790-BDEA-EDBAD89BA599}">
      <dsp:nvSpPr>
        <dsp:cNvPr id="0" name=""/>
        <dsp:cNvSpPr/>
      </dsp:nvSpPr>
      <dsp:spPr>
        <a:xfrm>
          <a:off x="4526705" y="4395596"/>
          <a:ext cx="1901394" cy="144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Bewijzen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(Bronnen verwerken en verantwoorden criteria)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Check 1 &amp; 2</a:t>
          </a:r>
        </a:p>
      </dsp:txBody>
      <dsp:txXfrm>
        <a:off x="4805158" y="4607930"/>
        <a:ext cx="1344488" cy="1025239"/>
      </dsp:txXfrm>
    </dsp:sp>
    <dsp:sp modelId="{8830C75F-A56D-4D2E-818A-62253D91639A}">
      <dsp:nvSpPr>
        <dsp:cNvPr id="0" name=""/>
        <dsp:cNvSpPr/>
      </dsp:nvSpPr>
      <dsp:spPr>
        <a:xfrm>
          <a:off x="2192273" y="2000289"/>
          <a:ext cx="2175920" cy="18461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Stap 5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Reflectie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K/V &amp; Leervragen verantwoorden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&amp; Feedback (criteria)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Check 1 &amp; 2</a:t>
          </a:r>
        </a:p>
      </dsp:txBody>
      <dsp:txXfrm>
        <a:off x="2510929" y="2270656"/>
        <a:ext cx="1538608" cy="1305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FED34-D8AD-4517-976D-D43C8885DCA7}">
      <dsp:nvSpPr>
        <dsp:cNvPr id="0" name=""/>
        <dsp:cNvSpPr/>
      </dsp:nvSpPr>
      <dsp:spPr>
        <a:xfrm>
          <a:off x="3060151" y="672364"/>
          <a:ext cx="4498731" cy="4498731"/>
        </a:xfrm>
        <a:prstGeom prst="blockArc">
          <a:avLst>
            <a:gd name="adj1" fmla="val 10797417"/>
            <a:gd name="adj2" fmla="val 16134962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D618E-F070-4A08-9B61-FC06BDC3B35A}">
      <dsp:nvSpPr>
        <dsp:cNvPr id="0" name=""/>
        <dsp:cNvSpPr/>
      </dsp:nvSpPr>
      <dsp:spPr>
        <a:xfrm>
          <a:off x="3060152" y="674015"/>
          <a:ext cx="4498731" cy="4498731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41CB0-789B-46D9-8492-A1102951A691}">
      <dsp:nvSpPr>
        <dsp:cNvPr id="0" name=""/>
        <dsp:cNvSpPr/>
      </dsp:nvSpPr>
      <dsp:spPr>
        <a:xfrm>
          <a:off x="3060152" y="674015"/>
          <a:ext cx="4498731" cy="4498731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4387E-6CEA-41E6-808F-082CB06DB83D}">
      <dsp:nvSpPr>
        <dsp:cNvPr id="0" name=""/>
        <dsp:cNvSpPr/>
      </dsp:nvSpPr>
      <dsp:spPr>
        <a:xfrm>
          <a:off x="3060152" y="672363"/>
          <a:ext cx="4498731" cy="4498731"/>
        </a:xfrm>
        <a:prstGeom prst="blockArc">
          <a:avLst>
            <a:gd name="adj1" fmla="val 16134960"/>
            <a:gd name="adj2" fmla="val 2583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D7722-B947-46DC-AA9B-1632FCBC70D7}">
      <dsp:nvSpPr>
        <dsp:cNvPr id="0" name=""/>
        <dsp:cNvSpPr/>
      </dsp:nvSpPr>
      <dsp:spPr>
        <a:xfrm>
          <a:off x="4273869" y="1873890"/>
          <a:ext cx="2071296" cy="20712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 dirty="0"/>
            <a:t>Examen</a:t>
          </a:r>
        </a:p>
      </dsp:txBody>
      <dsp:txXfrm>
        <a:off x="4577203" y="2177224"/>
        <a:ext cx="1464628" cy="1464628"/>
      </dsp:txXfrm>
    </dsp:sp>
    <dsp:sp modelId="{80735567-72A1-4213-A835-AD02238ECBE1}">
      <dsp:nvSpPr>
        <dsp:cNvPr id="0" name=""/>
        <dsp:cNvSpPr/>
      </dsp:nvSpPr>
      <dsp:spPr>
        <a:xfrm>
          <a:off x="4542998" y="0"/>
          <a:ext cx="1449907" cy="144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Opleidingsplan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Half jaarlijks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Up </a:t>
          </a:r>
          <a:r>
            <a:rPr lang="nl-NL" sz="1200" kern="1200" dirty="0" err="1"/>
            <a:t>to</a:t>
          </a:r>
          <a:r>
            <a:rPr lang="nl-NL" sz="1200" kern="1200" dirty="0"/>
            <a:t> date</a:t>
          </a:r>
        </a:p>
      </dsp:txBody>
      <dsp:txXfrm>
        <a:off x="4755332" y="212334"/>
        <a:ext cx="1025239" cy="1025239"/>
      </dsp:txXfrm>
    </dsp:sp>
    <dsp:sp modelId="{C1A4A809-E37E-48A3-A45F-660DD092CB29}">
      <dsp:nvSpPr>
        <dsp:cNvPr id="0" name=""/>
        <dsp:cNvSpPr/>
      </dsp:nvSpPr>
      <dsp:spPr>
        <a:xfrm>
          <a:off x="6445963" y="1731817"/>
          <a:ext cx="2121447" cy="23831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Examenuitvoering vastgelegd data en beoordeling in opleidingsplan</a:t>
          </a:r>
        </a:p>
      </dsp:txBody>
      <dsp:txXfrm>
        <a:off x="6756642" y="2080818"/>
        <a:ext cx="1500089" cy="1685124"/>
      </dsp:txXfrm>
    </dsp:sp>
    <dsp:sp modelId="{D0E73062-806E-4790-BDEA-EDBAD89BA599}">
      <dsp:nvSpPr>
        <dsp:cNvPr id="0" name=""/>
        <dsp:cNvSpPr/>
      </dsp:nvSpPr>
      <dsp:spPr>
        <a:xfrm>
          <a:off x="4358820" y="4395596"/>
          <a:ext cx="1901394" cy="1449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Gedragsbeoordeling: Werkbegeleider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Bewijsstukken beoordeling: docent</a:t>
          </a:r>
        </a:p>
      </dsp:txBody>
      <dsp:txXfrm>
        <a:off x="4637273" y="4607930"/>
        <a:ext cx="1344488" cy="1025239"/>
      </dsp:txXfrm>
    </dsp:sp>
    <dsp:sp modelId="{8830C75F-A56D-4D2E-818A-62253D91639A}">
      <dsp:nvSpPr>
        <dsp:cNvPr id="0" name=""/>
        <dsp:cNvSpPr/>
      </dsp:nvSpPr>
      <dsp:spPr>
        <a:xfrm>
          <a:off x="2024388" y="2000289"/>
          <a:ext cx="2175920" cy="18461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Examenbeoordeling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Score Werkprocessen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Inleveren examenbureau</a:t>
          </a:r>
        </a:p>
      </dsp:txBody>
      <dsp:txXfrm>
        <a:off x="2343044" y="2270656"/>
        <a:ext cx="1538608" cy="1305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3E4FF9-9D9F-4938-98EA-3EA5CAB11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FF1153-E40C-4572-9763-6E48A695C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F86672-BE2F-4056-8A2F-9718ABEE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2622D7-2CA0-43E2-B14D-DF484B46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403F0F-3618-45B0-95F1-B832F4D5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31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BA222-DF6B-4A1A-B501-B011DD8D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A40157F-65E1-40F6-9E79-8C452646F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36F58B-DF65-4540-AA51-28C8443B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8B7BB6-C38E-45B2-B0CA-4AA2A7CB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DFEE65-CBAE-492A-82D7-F5C188C8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371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4FC6D8B-0499-4A73-8791-E24478BC4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55D50E-2760-4456-BE9A-DD5AA4094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B05B40-604A-4A73-97E4-7994B22C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F1F5B8-8E96-409E-9359-E1C2DAE1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1219D2-4482-409C-9476-CF25011A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43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AD74D-DFFA-4CC7-ABAF-DDD0013E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1DDB17-8A97-4215-933D-4BD765DFA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76EECB-4C48-4F1C-AE12-9FCC46FF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EA1AC7-96CC-4E15-973C-69283B7CB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3B86D7-9165-4E30-9400-657B1B752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3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42EE98-624D-4501-AB0F-780CCC45B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A1F0B0-38E3-4C1D-9691-C244D9BEC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7DD21B-5600-4560-972D-2CA973C6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885B73-36E6-4EFF-BBEA-2939F3896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423BF3-8EA3-4455-B2F0-6E0771C6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21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57914-1FA9-4E69-A1A1-19F07653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ECA93E-4418-4ABF-BDB4-050FC4C14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87B992-3783-4899-B334-97428A0F0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31A05E-AE84-4C22-97A2-F786DCB8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41F7516-6709-49A4-BA34-CC9E1613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2DA6B4-630C-4E68-AA6F-A4FE1BE1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2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A2543-C8F6-4862-A131-3BDCE75D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A749BA-4F37-4F87-BB2C-1F7BF0066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272B7F-F302-43A2-88A3-8D917C498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69F7C4-8E31-4E7D-9E57-E77E281B5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8CCDF28-8405-4D98-89E2-F81ED77AE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78E5459-C771-4F46-A1AB-C8EFF90E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0EEAEE5-775D-469D-A6E0-8512418B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30A51D6-10DA-42F3-B0E5-C5307E494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91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9A7A2-AE71-439B-8832-BE2C9044D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E37BB22-A3B8-4268-AA58-F3FC4E31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8E3E63E-6487-4D5F-8ECB-D79CA592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9C21ED3-EC08-4813-AE5A-EB5687B42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72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CC3DE3E-C1B5-4961-B1F3-F144EBB6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6181EC3-13B9-4B68-860D-5A4D011B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BF38CC-A60F-4FBB-9914-80F1C809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89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4BEFA-76B1-4C2A-B051-6ADD78E5A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90A8A-3C59-42F1-B080-0A23F7A6D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CBEFF8-52E2-4277-A40A-362135617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492698-B760-4FB5-BB34-E93A82DBC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DF8B94E-F6B7-4671-8EAC-31601C284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7319033-ACCA-4FD8-B988-C4DC72A1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04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C99E51-C0EF-4903-839F-4199D138D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F12D18E-62D2-4006-AE34-D6F311C0B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C576EC1-647E-45B9-A2C7-5F1AC2E0B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C01660-9A23-406B-9A99-9B1051EA2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FA89D0-7072-4873-8F80-564752297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0A6242-630B-4B42-AA4F-CAB59CDE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78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B18599-B006-44CB-956C-2D7F24B91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4587F3-2EF6-45CA-899C-5A18C6779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60E5D2-D34E-4F88-BE45-FC60AEB85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E68D-1B65-47C0-8EFF-866DB6DB6625}" type="datetimeFigureOut">
              <a:rPr lang="nl-NL" smtClean="0"/>
              <a:t>19-11-2017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6192B7-3012-4A36-BFD5-4B3C55B44F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5917DB-1B2B-4BCC-A418-A92A8D862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A0D2-6CCB-4C60-9092-002BAF8F55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19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C657E-A6CD-4DCD-B580-519FC0B5BC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Cyclus oefenopdracht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E4F20E-113A-4439-83BA-9D86912352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73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A05549B-45F5-437B-95FA-16AD8E4858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789236"/>
              </p:ext>
            </p:extLst>
          </p:nvPr>
        </p:nvGraphicFramePr>
        <p:xfrm>
          <a:off x="838200" y="554038"/>
          <a:ext cx="10591800" cy="5846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69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A05549B-45F5-437B-95FA-16AD8E4858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395650"/>
              </p:ext>
            </p:extLst>
          </p:nvPr>
        </p:nvGraphicFramePr>
        <p:xfrm>
          <a:off x="838200" y="554038"/>
          <a:ext cx="10591800" cy="5846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17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 -4.44444E-6 C 0.09402 -4.44444E-6 0.15001 0.05602 0.15001 0.125 C 0.15001 0.19399 0.09402 0.25 0.025 0.25 C -0.04402 0.25 -0.1 0.19399 -0.1 0.125 C -0.1 0.05602 -0.04402 -4.44444E-6 0.025 -4.44444E-6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74</Words>
  <Application>Microsoft Office PowerPoint</Application>
  <PresentationFormat>Breedbeeld</PresentationFormat>
  <Paragraphs>26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Cyclus oefenopdracht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Cyclus oefenopdracht</dc:title>
  <dc:creator>Zwaan Zwart</dc:creator>
  <cp:lastModifiedBy>Zwaan Zwart</cp:lastModifiedBy>
  <cp:revision>2</cp:revision>
  <dcterms:created xsi:type="dcterms:W3CDTF">2017-11-19T11:00:06Z</dcterms:created>
  <dcterms:modified xsi:type="dcterms:W3CDTF">2017-11-19T11:14:56Z</dcterms:modified>
</cp:coreProperties>
</file>